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410" r:id="rId5"/>
    <p:sldId id="383" r:id="rId6"/>
    <p:sldId id="391" r:id="rId7"/>
    <p:sldId id="408" r:id="rId8"/>
    <p:sldId id="407" r:id="rId9"/>
    <p:sldId id="411" r:id="rId10"/>
    <p:sldId id="406" r:id="rId11"/>
    <p:sldId id="405" r:id="rId12"/>
    <p:sldId id="412" r:id="rId13"/>
    <p:sldId id="413" r:id="rId14"/>
    <p:sldId id="403" r:id="rId15"/>
    <p:sldId id="404" r:id="rId16"/>
    <p:sldId id="416" r:id="rId17"/>
    <p:sldId id="415" r:id="rId18"/>
    <p:sldId id="3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9" autoAdjust="0"/>
    <p:restoredTop sz="96327" autoAdjust="0"/>
  </p:normalViewPr>
  <p:slideViewPr>
    <p:cSldViewPr snapToGrid="0">
      <p:cViewPr varScale="1">
        <p:scale>
          <a:sx n="120" d="100"/>
          <a:sy n="120" d="100"/>
        </p:scale>
        <p:origin x="3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F23A-16D6-F039-420F-E9193875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0FB8E-CC4E-7F75-3CC9-EF993FD46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F9D3B-9C10-BCA8-111A-5002B8AD0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F81DA-AE53-220C-F020-F14721823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10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dirty="0"/>
              <a:t>Blackjack Game (HTML &amp; CSS)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C1939E-19A0-C4BB-046C-975EBCDC5A1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r>
              <a:rPr lang="en-US" dirty="0"/>
              <a:t>Mahendra Krishna Koneru	</a:t>
            </a:r>
          </a:p>
          <a:p>
            <a:r>
              <a:rPr lang="en-US" dirty="0"/>
              <a:t>Joshika </a:t>
            </a:r>
            <a:r>
              <a:rPr lang="en-US" dirty="0" err="1"/>
              <a:t>Alaparthi</a:t>
            </a:r>
            <a:endParaRPr lang="en-US" dirty="0"/>
          </a:p>
          <a:p>
            <a:endParaRPr lang="en-US" dirty="0"/>
          </a:p>
        </p:txBody>
      </p:sp>
      <p:pic>
        <p:nvPicPr>
          <p:cNvPr id="9" name="Video 8" descr="Clear Chess Pieces">
            <a:extLst>
              <a:ext uri="{FF2B5EF4-FFF2-40B4-BE49-F238E27FC236}">
                <a16:creationId xmlns:a16="http://schemas.microsoft.com/office/drawing/2014/main" id="{98F22ACA-6FA9-90DF-219C-541C12446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183" r="41491" b="-1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9882-AF5F-4B37-38BE-CCEF26BE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Page and Confetti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4B42F-0FDA-10CB-9F80-16228F64AB0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When a player wins, they are directed to the </a:t>
            </a:r>
            <a:r>
              <a:rPr lang="en-US" b="1" dirty="0"/>
              <a:t>Win Page</a:t>
            </a:r>
            <a:r>
              <a:rPr lang="en-US" dirty="0"/>
              <a:t>, where the message is styled as follows: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golden text-shadow creates a celebratory feel, making the message more visually impactful.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5CAA6-FC70-5F7C-9213-F78EB4F03B0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 the Win Page, a </a:t>
            </a:r>
            <a:r>
              <a:rPr lang="en-US" b="1" dirty="0"/>
              <a:t>confetti animation</a:t>
            </a:r>
            <a:r>
              <a:rPr lang="en-US" dirty="0"/>
              <a:t> is triggered.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Confetti pieces fall from the top of the screen, rotating as they descend.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EB309-03C3-0186-F1CB-D5E02761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50" y="3708876"/>
            <a:ext cx="2381267" cy="1247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B9FF0-4B6A-3677-D0A6-B5C867F6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12" y="4150978"/>
            <a:ext cx="4191031" cy="24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1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 dirty="0"/>
              <a:t>CSS Transitions</a:t>
            </a:r>
          </a:p>
        </p:txBody>
      </p:sp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00F4E1D-B39C-563D-277F-ED2FEE0D3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970833"/>
            <a:ext cx="4490827" cy="3008853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3A54E85-3048-7C88-B464-24F5562D3EC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page transitions are handled with CSS transform: </a:t>
            </a:r>
            <a:r>
              <a:rPr lang="en-US" dirty="0" err="1"/>
              <a:t>translateY</a:t>
            </a:r>
            <a:r>
              <a:rPr lang="en-US" dirty="0"/>
              <a:t> for a sliding effect.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transitions create a smooth flow between the Index, Game, and Win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Responsiveness of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746750" cy="3597470"/>
          </a:xfrm>
        </p:spPr>
        <p:txBody>
          <a:bodyPr/>
          <a:lstStyle/>
          <a:p>
            <a:pPr lvl="1"/>
            <a:r>
              <a:rPr lang="en-US" dirty="0"/>
              <a:t>The game is responsive and adapts to different screen sizes using media queries.</a:t>
            </a:r>
          </a:p>
          <a:p>
            <a:pPr lvl="1"/>
            <a:r>
              <a:rPr lang="en-US" dirty="0"/>
              <a:t>For smaller screens, the card and chip sizes are reduced to maintain usability.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2E978-6CA4-8665-1744-BE974A46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82" y="2898112"/>
            <a:ext cx="2324117" cy="26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069F6-7E87-CC79-0499-88C93691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Kanban Methodology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9B249-8EB2-0352-2C06-5314E014F7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2" y="2676525"/>
            <a:ext cx="10971637" cy="35974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We Applied Kanban:</a:t>
            </a:r>
          </a:p>
          <a:p>
            <a:pPr lvl="1"/>
            <a:r>
              <a:rPr lang="en-US" dirty="0"/>
              <a:t>We used a digital Kanban board to visualize our entire workflow.</a:t>
            </a:r>
          </a:p>
          <a:p>
            <a:pPr lvl="1"/>
            <a:r>
              <a:rPr lang="en-US" dirty="0"/>
              <a:t>Daily Kanban Meetings: We held brief daily stand-ups to discuss:</a:t>
            </a:r>
          </a:p>
          <a:p>
            <a:pPr lvl="2"/>
            <a:r>
              <a:rPr lang="en-US" dirty="0"/>
              <a:t>What did I complete yesterday?</a:t>
            </a:r>
          </a:p>
          <a:p>
            <a:pPr lvl="2"/>
            <a:r>
              <a:rPr lang="en-US" dirty="0"/>
              <a:t>What will I work on today?</a:t>
            </a:r>
          </a:p>
          <a:p>
            <a:pPr lvl="2"/>
            <a:r>
              <a:rPr lang="en-US" dirty="0"/>
              <a:t>What is blocking my progress?</a:t>
            </a:r>
          </a:p>
          <a:p>
            <a:pPr lvl="1"/>
            <a:r>
              <a:rPr lang="en-US" dirty="0"/>
              <a:t>Concentrated Work Areas: We divided tasks into specific categories (our board columns):</a:t>
            </a:r>
          </a:p>
          <a:p>
            <a:pPr lvl="2"/>
            <a:r>
              <a:rPr lang="en-US" dirty="0"/>
              <a:t>To Do: All pending tasks (e.g., "Create betting chips," "Design Win Page").</a:t>
            </a:r>
          </a:p>
          <a:p>
            <a:pPr lvl="2"/>
            <a:r>
              <a:rPr lang="en-US" dirty="0"/>
              <a:t>In Progress: What each member was actively working on (e.g., </a:t>
            </a:r>
            <a:r>
              <a:rPr lang="en-US" i="1" dirty="0"/>
              <a:t>Mahendra: Page Transition Logic</a:t>
            </a:r>
            <a:r>
              <a:rPr lang="en-US" dirty="0"/>
              <a:t>, </a:t>
            </a:r>
            <a:r>
              <a:rPr lang="en-US" i="1" dirty="0"/>
              <a:t>Joshika: Card Flip Animation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Done: Completed and verified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1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1452-3451-2BD9-5A12-5C7F562AB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dirty="0"/>
              <a:t>Game Presentation</a:t>
            </a:r>
          </a:p>
        </p:txBody>
      </p:sp>
      <p:pic>
        <p:nvPicPr>
          <p:cNvPr id="4" name="Video 3" descr="Foosball Playing">
            <a:extLst>
              <a:ext uri="{FF2B5EF4-FFF2-40B4-BE49-F238E27FC236}">
                <a16:creationId xmlns:a16="http://schemas.microsoft.com/office/drawing/2014/main" id="{AB517835-29C2-E134-B786-AFEA5BA0F9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1855" r="17819" b="-1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6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 tIns="457200">
            <a:normAutofit/>
          </a:bodyPr>
          <a:lstStyle/>
          <a:p>
            <a:r>
              <a:rPr lang="en-US" dirty="0"/>
              <a:t>Introduction to Blackjack</a:t>
            </a:r>
          </a:p>
          <a:p>
            <a:r>
              <a:rPr lang="en-US" dirty="0"/>
              <a:t>Game Structure</a:t>
            </a:r>
          </a:p>
          <a:p>
            <a:r>
              <a:rPr lang="en-US" dirty="0"/>
              <a:t>Designs of the pages</a:t>
            </a:r>
          </a:p>
          <a:p>
            <a:r>
              <a:rPr lang="en-US" dirty="0"/>
              <a:t>Game Mechanics</a:t>
            </a:r>
          </a:p>
          <a:p>
            <a:r>
              <a:rPr lang="en-US" dirty="0"/>
              <a:t>Animations</a:t>
            </a:r>
          </a:p>
        </p:txBody>
      </p:sp>
      <p:pic>
        <p:nvPicPr>
          <p:cNvPr id="7" name="Picture 6" descr="Dice and pins on a board game">
            <a:extLst>
              <a:ext uri="{FF2B5EF4-FFF2-40B4-BE49-F238E27FC236}">
                <a16:creationId xmlns:a16="http://schemas.microsoft.com/office/drawing/2014/main" id="{BF56C646-09E6-E1DE-B724-823BBD9C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33" r="30940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Introduction to Blackjack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r>
              <a:rPr lang="en-US" dirty="0"/>
              <a:t>Blackjack is a popular card game where players aim to get as close as possible to 21 without exceeding it.</a:t>
            </a:r>
          </a:p>
          <a:p>
            <a:r>
              <a:rPr lang="en-US" dirty="0"/>
              <a:t>The game is typically played between multiple players and a dealer.</a:t>
            </a:r>
          </a:p>
          <a:p>
            <a:r>
              <a:rPr lang="en-US" dirty="0"/>
              <a:t>This version replicates a basic Blackjack experience using HTML and CSS.</a:t>
            </a:r>
          </a:p>
          <a:p>
            <a:r>
              <a:rPr lang="en-US" dirty="0"/>
              <a:t>Focuses on user actions like betting, hitting, and standing, with visual feedback.</a:t>
            </a:r>
          </a:p>
          <a:p>
            <a:r>
              <a:rPr lang="en-US" dirty="0"/>
              <a:t>Developed to demonstrate interaction and animations in web games.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 dirty="0"/>
              <a:t>Three Main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>
            <a:normAutofit/>
          </a:bodyPr>
          <a:lstStyle/>
          <a:p>
            <a:r>
              <a:rPr lang="en-US" dirty="0"/>
              <a:t>The game consists of three main sections: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Index Page: The welcome screen.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Game Page: Where the game itself takes place.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 Page: A celebratory screen shown after a win.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/>
          <a:lstStyle/>
          <a:p>
            <a:r>
              <a:rPr lang="en-US" dirty="0"/>
              <a:t>The transitions between these pages use the following CSS styles: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9973E-AC54-7C7B-A072-23D8B84F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8764"/>
            <a:ext cx="3228999" cy="19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</p:spPr>
        <p:txBody>
          <a:bodyPr/>
          <a:lstStyle/>
          <a:p>
            <a:r>
              <a:rPr lang="en-US" dirty="0"/>
              <a:t>Index Page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3632C-2D2E-7026-33B8-EE42DA4BDB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2305050"/>
          </a:xfrm>
        </p:spPr>
        <p:txBody>
          <a:bodyPr/>
          <a:lstStyle/>
          <a:p>
            <a:r>
              <a:rPr lang="en-US" dirty="0"/>
              <a:t>The Index Page presents the user with a welcome message and a “Play Game” button.</a:t>
            </a:r>
          </a:p>
          <a:p>
            <a:r>
              <a:rPr lang="en-US" dirty="0"/>
              <a:t>The button has hover and click effects as that give the button a polished and interactive feel.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3D959-59F9-1238-3A6B-CA9157734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48" y="2762251"/>
            <a:ext cx="4562508" cy="314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9034C29-5BDB-28A8-9F42-AB57F159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Betting System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3EF1B69-9C83-E95E-204A-3E42C020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3820028"/>
            <a:ext cx="4563247" cy="250978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8C2B9-F8BA-A7E8-9FFF-0F7CE28ECA28}"/>
              </a:ext>
            </a:extLst>
          </p:cNvPr>
          <p:cNvSpPr txBox="1"/>
          <p:nvPr/>
        </p:nvSpPr>
        <p:spPr>
          <a:xfrm>
            <a:off x="594360" y="2467329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Players can place bets using chips of different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Blue chip: </a:t>
            </a:r>
            <a:r>
              <a:rPr lang="en-US" dirty="0">
                <a:solidFill>
                  <a:schemeClr val="bg1"/>
                </a:solidFill>
              </a:rPr>
              <a:t>50 coins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Green chip: </a:t>
            </a:r>
            <a:r>
              <a:rPr lang="en-US" dirty="0">
                <a:solidFill>
                  <a:schemeClr val="bg1"/>
                </a:solidFill>
              </a:rPr>
              <a:t>100 coins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Black chip: </a:t>
            </a:r>
            <a:r>
              <a:rPr lang="en-US" dirty="0">
                <a:solidFill>
                  <a:schemeClr val="bg1"/>
                </a:solidFill>
              </a:rPr>
              <a:t>200 coins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41DBD-92E2-1236-EE5E-811D067E1E21}"/>
              </a:ext>
            </a:extLst>
          </p:cNvPr>
          <p:cNvSpPr txBox="1"/>
          <p:nvPr/>
        </p:nvSpPr>
        <p:spPr>
          <a:xfrm>
            <a:off x="6096000" y="349686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Hovering over the chips slightly enlarges them and adds a shadow, making them stand out visually: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95D16D-988B-93C3-875A-10F896DD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29" y="4512942"/>
            <a:ext cx="5000662" cy="1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3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 dirty="0"/>
              <a:t>Player Actions : Hit and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Players can choose to "Hit" (draw an additional card) or "Stand" (keep their hand).</a:t>
            </a:r>
          </a:p>
          <a:p>
            <a:pPr marL="457200" indent="-457200">
              <a:buAutoNum type="arabicPeriod"/>
            </a:pPr>
            <a:r>
              <a:rPr lang="en-US" dirty="0"/>
              <a:t>The Hit option reveals an extra card using this CSS style.</a:t>
            </a:r>
          </a:p>
          <a:p>
            <a:pPr marL="457200" indent="-457200">
              <a:buAutoNum type="arabicPeriod"/>
            </a:pPr>
            <a:r>
              <a:rPr lang="en-US" dirty="0"/>
              <a:t>This reveals the card and rotates it to show the front, giving the effect of a card being dealt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608B955-D761-8685-F812-24C3126F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98" y="3147238"/>
            <a:ext cx="4490827" cy="1928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921" y="4587289"/>
            <a:ext cx="7936230" cy="1380760"/>
          </a:xfrm>
        </p:spPr>
        <p:txBody>
          <a:bodyPr/>
          <a:lstStyle/>
          <a:p>
            <a:r>
              <a:rPr lang="en-US" dirty="0"/>
              <a:t>Card Animations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4361" y="1083735"/>
            <a:ext cx="5020738" cy="31480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Cards have a flip animation when hovered over, simulating the turning of a card.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creates the effect of a smooth 3D flip, along with a scaling effect when hovered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uses the following CSS properties.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E9E832-5E5F-251D-8431-4C17302817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194781" y="1541721"/>
            <a:ext cx="5402858" cy="2534821"/>
          </a:xfrm>
        </p:spPr>
      </p:pic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98F34-3104-05B2-02DF-DFB4BFB1C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2D60-7472-3E2B-412F-D8571CC2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 dirty="0"/>
              <a:t>Dealing Animation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FE807DE-4A7E-FD14-5BD3-062A6FE7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6" y="2676525"/>
            <a:ext cx="3718315" cy="359747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7B34A-1AAD-F386-232C-F9071491D99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extra card for Player 1 id dealt with the following </a:t>
            </a:r>
            <a:r>
              <a:rPr lang="en-US" dirty="0" err="1"/>
              <a:t>dealCard</a:t>
            </a:r>
            <a:r>
              <a:rPr lang="en-US" dirty="0"/>
              <a:t> animation.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simulates the card being dealt from above and sliding into place with a fade-in effect.</a:t>
            </a:r>
          </a:p>
        </p:txBody>
      </p:sp>
    </p:spTree>
    <p:extLst>
      <p:ext uri="{BB962C8B-B14F-4D97-AF65-F5344CB8AC3E}">
        <p14:creationId xmlns:p14="http://schemas.microsoft.com/office/powerpoint/2010/main" val="38788981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{A165F3E0-7B3D-4707-90F9-81521B5B5E71}tf78853419_win32</Template>
  <TotalTime>123</TotalTime>
  <Words>637</Words>
  <Application>Microsoft Macintosh PowerPoint</Application>
  <PresentationFormat>Widescreen</PresentationFormat>
  <Paragraphs>80</Paragraphs>
  <Slides>15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Custom</vt:lpstr>
      <vt:lpstr>Blackjack Game (HTML &amp; CSS)</vt:lpstr>
      <vt:lpstr>Agenda</vt:lpstr>
      <vt:lpstr>Introduction to Blackjack</vt:lpstr>
      <vt:lpstr>Three Main Pages</vt:lpstr>
      <vt:lpstr>Index Page Design</vt:lpstr>
      <vt:lpstr>Betting System</vt:lpstr>
      <vt:lpstr>Player Actions : Hit and Stand</vt:lpstr>
      <vt:lpstr>Card Animations</vt:lpstr>
      <vt:lpstr>Dealing Animation</vt:lpstr>
      <vt:lpstr>Win Page and Confetti Animation</vt:lpstr>
      <vt:lpstr>CSS Transitions</vt:lpstr>
      <vt:lpstr>Responsiveness of the Game</vt:lpstr>
      <vt:lpstr>Our Kanban Methodology </vt:lpstr>
      <vt:lpstr>Game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Bhanu Sri Vaishnavi Bharatula</dc:creator>
  <cp:lastModifiedBy>Mahendra Krishna Koneru</cp:lastModifiedBy>
  <cp:revision>3</cp:revision>
  <dcterms:created xsi:type="dcterms:W3CDTF">2024-10-13T13:15:00Z</dcterms:created>
  <dcterms:modified xsi:type="dcterms:W3CDTF">2025-10-22T23:36:47Z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